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230DC-6E15-8E4A-B721-32BFA80BD218}" type="datetimeFigureOut">
              <a:rPr lang="en-US" smtClean="0"/>
              <a:t>9/21/16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02AF0-6342-6B4A-A173-4F4624BE2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37FC-E0F4-442F-828A-5F0F59518F2E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DA0E9-0C26-4C86-A661-6C2D659BD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Colonies Come of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AGRICULTURAL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Southern Colonies staked their livelihood on the fertile soil.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Cash Crop: one grown for sale rather than for the farmer’s own use</a:t>
            </a:r>
          </a:p>
          <a:p>
            <a:r>
              <a:rPr lang="en-US" dirty="0" smtClean="0"/>
              <a:t>The South had more plantations instead of towns</a:t>
            </a:r>
          </a:p>
          <a:p>
            <a:r>
              <a:rPr lang="en-US" dirty="0" smtClean="0"/>
              <a:t>Long and deep rivers enabled ships easy access for importing and exporting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Everyone was EQUAL!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Women</a:t>
            </a:r>
          </a:p>
          <a:p>
            <a:r>
              <a:rPr lang="en-US" dirty="0" smtClean="0"/>
              <a:t>Second class citizens</a:t>
            </a:r>
          </a:p>
          <a:p>
            <a:r>
              <a:rPr lang="en-US" dirty="0" smtClean="0"/>
              <a:t>Few legal or social rights</a:t>
            </a:r>
          </a:p>
          <a:p>
            <a:r>
              <a:rPr lang="en-US" dirty="0" smtClean="0"/>
              <a:t>Educated in social and domestic tasks</a:t>
            </a:r>
          </a:p>
          <a:p>
            <a:r>
              <a:rPr lang="en-US" dirty="0" smtClean="0"/>
              <a:t>Men ruled the household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/>
              <a:t>	</a:t>
            </a:r>
            <a:r>
              <a:rPr lang="en-US" u="sng" dirty="0" smtClean="0"/>
              <a:t>Indentured Servants</a:t>
            </a:r>
          </a:p>
          <a:p>
            <a:pPr>
              <a:buNone/>
            </a:pPr>
            <a:r>
              <a:rPr lang="en-US" dirty="0" smtClean="0"/>
              <a:t>-lives </a:t>
            </a:r>
            <a:r>
              <a:rPr lang="en-US" dirty="0" smtClean="0"/>
              <a:t>only </a:t>
            </a:r>
            <a:r>
              <a:rPr lang="en-US" dirty="0" smtClean="0"/>
              <a:t>slightly improved once contract was up</a:t>
            </a:r>
          </a:p>
          <a:p>
            <a:pPr>
              <a:buNone/>
            </a:pPr>
            <a:r>
              <a:rPr lang="en-US" dirty="0" smtClean="0"/>
              <a:t>-Many English decided to stay home verses facing the hardships of the new world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COMMERCIAL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1650 to 1750, the colonies’ economy grew twice as fast as Great Britain’s economy did.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Diverse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Winters and rocky soil led to small farms</a:t>
            </a:r>
          </a:p>
          <a:p>
            <a:r>
              <a:rPr lang="en-US" dirty="0" smtClean="0"/>
              <a:t>Farmers planted many crops </a:t>
            </a:r>
            <a:endParaRPr lang="en-US" dirty="0"/>
          </a:p>
          <a:p>
            <a:r>
              <a:rPr lang="en-US" dirty="0" smtClean="0"/>
              <a:t>Wheat, fish and lumber became large industries</a:t>
            </a:r>
          </a:p>
          <a:p>
            <a:r>
              <a:rPr lang="en-US" dirty="0" smtClean="0"/>
              <a:t>Many ship were built and iron was produced</a:t>
            </a:r>
          </a:p>
          <a:p>
            <a:r>
              <a:rPr lang="en-US" dirty="0" smtClean="0"/>
              <a:t>By 1760 the Northern Colonies had surpassed England!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In the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Crops took less labor and thus gave Northern less incentive to have slaves then in the South</a:t>
            </a:r>
          </a:p>
          <a:p>
            <a:r>
              <a:rPr lang="en-US" dirty="0" smtClean="0"/>
              <a:t>Slaves in the North had some rights but still were not protected against unfair and cruel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Extensive work responsibilities yet had few legal rights</a:t>
            </a:r>
          </a:p>
          <a:p>
            <a:r>
              <a:rPr lang="en-US" dirty="0" smtClean="0"/>
              <a:t>Religion and law kept women under the rule of her husband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Witchcraft Trials in 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strict limitations on women’s roles, combined with social tensions and religious fanaticism led to one of the most bizarre episodes in American history</a:t>
            </a:r>
          </a:p>
          <a:p>
            <a:pPr>
              <a:buNone/>
            </a:pPr>
            <a:r>
              <a:rPr lang="en-US" dirty="0" smtClean="0"/>
              <a:t>Feb. 1692- Several Salem girls accused a West Indian slave women, Tituba of practicing witchcraft.</a:t>
            </a:r>
          </a:p>
          <a:p>
            <a:pPr>
              <a:buNone/>
            </a:pPr>
            <a:r>
              <a:rPr lang="en-US" dirty="0" smtClean="0"/>
              <a:t>The girls started to </a:t>
            </a:r>
            <a:r>
              <a:rPr lang="en-US" dirty="0" smtClean="0"/>
              <a:t>accuse </a:t>
            </a:r>
            <a:r>
              <a:rPr lang="en-US" dirty="0" smtClean="0"/>
              <a:t>others or in order to save themselves named others!</a:t>
            </a:r>
          </a:p>
          <a:p>
            <a:pPr>
              <a:buNone/>
            </a:pPr>
            <a:r>
              <a:rPr lang="en-US" dirty="0" smtClean="0"/>
              <a:t>*Situation grew out of control!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19 people were hanged, one pressed to death and four or five more died in jail.  150 were imprisoned</a:t>
            </a:r>
            <a:endParaRPr lang="en-US" sz="2400" dirty="0"/>
          </a:p>
        </p:txBody>
      </p:sp>
      <p:pic>
        <p:nvPicPr>
          <p:cNvPr id="1026" name="Picture 2" descr="The Hanging of George Burrough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423" r="10423"/>
          <a:stretch>
            <a:fillRect/>
          </a:stretch>
        </p:blipFill>
        <p:spPr bwMode="auto">
          <a:xfrm>
            <a:off x="1219200" y="0"/>
            <a:ext cx="7107767" cy="533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the 1700’s people began to change the </a:t>
            </a:r>
            <a:r>
              <a:rPr lang="en-US" dirty="0" smtClean="0"/>
              <a:t>way </a:t>
            </a:r>
            <a:r>
              <a:rPr lang="en-US" dirty="0" smtClean="0"/>
              <a:t>they viewed the world</a:t>
            </a:r>
          </a:p>
          <a:p>
            <a:r>
              <a:rPr lang="en-US" dirty="0" smtClean="0"/>
              <a:t>Enlightenment ideas traveled quickly from Europe to the New World in books and pamphlets</a:t>
            </a:r>
          </a:p>
          <a:p>
            <a:r>
              <a:rPr lang="en-US" dirty="0" smtClean="0"/>
              <a:t>People based their knowledge on reasoning and just not on faith</a:t>
            </a:r>
          </a:p>
          <a:p>
            <a:r>
              <a:rPr lang="en-US" dirty="0" smtClean="0"/>
              <a:t>**Things had to be proven to be considered a FACT!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Embraced the notion of obtaining truth through experminatation and reasoning</a:t>
            </a:r>
          </a:p>
          <a:p>
            <a:r>
              <a:rPr lang="en-US" dirty="0" smtClean="0"/>
              <a:t>Wanted humans to use their intellectual thought to improve their own destiny</a:t>
            </a:r>
          </a:p>
          <a:p>
            <a:pPr lvl="1"/>
            <a:r>
              <a:rPr lang="en-US" dirty="0" smtClean="0"/>
              <a:t>(Thomas Jefferson) NATURAL RIGHTS</a:t>
            </a:r>
          </a:p>
          <a:p>
            <a:r>
              <a:rPr lang="en-US" dirty="0" smtClean="0"/>
              <a:t>Lightening rod, bifocals, and the Franklin Stove</a:t>
            </a:r>
          </a:p>
          <a:p>
            <a:pPr lvl="1"/>
            <a:r>
              <a:rPr lang="en-US" dirty="0" smtClean="0"/>
              <a:t>Proved knowledge could be gained through expermintation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 goal for a country was self sufficiency</a:t>
            </a:r>
          </a:p>
          <a:p>
            <a:r>
              <a:rPr lang="en-US" dirty="0" smtClean="0"/>
              <a:t>All countries were in competition to acquire the most wealth</a:t>
            </a:r>
          </a:p>
          <a:p>
            <a:r>
              <a:rPr lang="en-US" dirty="0" smtClean="0"/>
              <a:t>American colonies were expected to supply goods that the mother country lacked</a:t>
            </a:r>
          </a:p>
          <a:p>
            <a:r>
              <a:rPr lang="en-US" dirty="0" smtClean="0"/>
              <a:t>Served as a major market for British goods, a source of raw materials and also a producer of goods to be sold to other nations.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early 1700’s, the Puritan Church was losing its power</a:t>
            </a:r>
          </a:p>
          <a:p>
            <a:pPr lvl="1"/>
            <a:r>
              <a:rPr lang="en-US" dirty="0" smtClean="0"/>
              <a:t>People were allowed relgious freedom and they were also becoming more </a:t>
            </a:r>
            <a:r>
              <a:rPr lang="en-US" dirty="0" smtClean="0"/>
              <a:t>materialistic</a:t>
            </a:r>
            <a:endParaRPr lang="en-US" dirty="0" smtClean="0"/>
          </a:p>
          <a:p>
            <a:r>
              <a:rPr lang="en-US" dirty="0" smtClean="0"/>
              <a:t>THE GREAT AWAKENING (1730-1740)- Effort to revive the intensity and commitment of the original Puritan vision.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Jonathon Edwards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“Sinners in the Hands of an Angry God”</a:t>
            </a:r>
          </a:p>
          <a:p>
            <a:r>
              <a:rPr lang="en-US" dirty="0" smtClean="0"/>
              <a:t>Preached that church attendance was not enough and that people needed to acknowledge their sin</a:t>
            </a:r>
          </a:p>
          <a:p>
            <a:r>
              <a:rPr lang="en-US" dirty="0" smtClean="0"/>
              <a:t>Speech was given to scare people back to the church and to realize God’s MERCY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Preachers traveled from town to town asking people to rededicate </a:t>
            </a:r>
            <a:r>
              <a:rPr lang="en-US" dirty="0" smtClean="0"/>
              <a:t>themselves </a:t>
            </a:r>
            <a:r>
              <a:rPr lang="en-US" dirty="0" smtClean="0"/>
              <a:t>to the God</a:t>
            </a:r>
          </a:p>
          <a:p>
            <a:r>
              <a:rPr lang="en-US" dirty="0" smtClean="0"/>
              <a:t>Brought many Native Americans and Africans into the church for the first time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religions </a:t>
            </a:r>
            <a:r>
              <a:rPr lang="en-US" dirty="0" smtClean="0"/>
              <a:t>grew and expanded</a:t>
            </a:r>
          </a:p>
          <a:p>
            <a:r>
              <a:rPr lang="en-US" dirty="0" smtClean="0"/>
              <a:t>Colleges opened in order to train ministers</a:t>
            </a:r>
          </a:p>
          <a:p>
            <a:r>
              <a:rPr lang="en-US" dirty="0" smtClean="0"/>
              <a:t> </a:t>
            </a:r>
            <a:r>
              <a:rPr lang="en-US" dirty="0" smtClean="0"/>
              <a:t>Princeton</a:t>
            </a:r>
            <a:r>
              <a:rPr lang="en-US" dirty="0" smtClean="0"/>
              <a:t>, Dartmouth, Brown, and Columbia</a:t>
            </a:r>
          </a:p>
          <a:p>
            <a:pPr>
              <a:buNone/>
            </a:pPr>
            <a:r>
              <a:rPr lang="en-US" dirty="0" smtClean="0"/>
              <a:t>*****CASUSED PEOPLE TO QUESTION TRADITIONAL AUTHORITY************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Navigation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-No country could trade with the colonies unless it was shipped by English boats</a:t>
            </a:r>
          </a:p>
          <a:p>
            <a:r>
              <a:rPr lang="en-US" dirty="0" smtClean="0"/>
              <a:t>-Ship crews had to be at least ¾ operated by an English crew</a:t>
            </a:r>
          </a:p>
          <a:p>
            <a:r>
              <a:rPr lang="en-US" dirty="0" smtClean="0"/>
              <a:t>Colonies had to export certain products only to England</a:t>
            </a:r>
          </a:p>
          <a:p>
            <a:r>
              <a:rPr lang="en-US" dirty="0" smtClean="0"/>
              <a:t>Almost all goods sent to Europe first had to pass through English ports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for England and most colonists as well</a:t>
            </a:r>
          </a:p>
          <a:p>
            <a:r>
              <a:rPr lang="en-US" dirty="0" smtClean="0"/>
              <a:t>Created jobs</a:t>
            </a:r>
          </a:p>
          <a:p>
            <a:r>
              <a:rPr lang="en-US" dirty="0" smtClean="0"/>
              <a:t>Taxes from imports soared into English Treasury</a:t>
            </a:r>
          </a:p>
          <a:p>
            <a:r>
              <a:rPr lang="en-US" dirty="0" smtClean="0"/>
              <a:t>Colonial Shipbuilding industry flourished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 Emerge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Many colonial merchants resented the trade restrictions and continued to trade as they pleased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1684, King Charles punished many colonists in Massachusetts for resisting English Authority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Stripped of their “corporate charter” MA became a “royal colony” under strict control of the crown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Dominion of New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from Maine to New Jersey was  united into one vast colony</a:t>
            </a:r>
          </a:p>
          <a:p>
            <a:r>
              <a:rPr lang="en-US" dirty="0" smtClean="0"/>
              <a:t>Sir Edmond Andros ruled this new colony</a:t>
            </a:r>
          </a:p>
          <a:p>
            <a:r>
              <a:rPr lang="en-US" dirty="0" smtClean="0"/>
              <a:t>“You have no more privileges left you, than not to be sold for slaves.”</a:t>
            </a:r>
          </a:p>
          <a:p>
            <a:pPr lvl="1"/>
            <a:r>
              <a:rPr lang="en-US" dirty="0" smtClean="0"/>
              <a:t>*Questioned religion, levied taxes and enforced Navigation Acts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THE GLORIOUS REVOLUTION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King James was a Catholic with little respect of the Parliament</a:t>
            </a:r>
          </a:p>
          <a:p>
            <a:endParaRPr lang="en-US" dirty="0"/>
          </a:p>
          <a:p>
            <a:r>
              <a:rPr lang="en-US" dirty="0" smtClean="0"/>
              <a:t>Lack of Protestantism and Parliamentary Rights = Glorious Revolution (or the overthrow of James!)</a:t>
            </a:r>
          </a:p>
          <a:p>
            <a:r>
              <a:rPr lang="en-US" dirty="0" smtClean="0"/>
              <a:t>**Daughter and son in law take the throne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Mary and William of Orange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Parliament gains more power than the Monarch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colonists of MA started an uprising of their own</a:t>
            </a:r>
          </a:p>
          <a:p>
            <a:r>
              <a:rPr lang="en-US" dirty="0" smtClean="0"/>
              <a:t>Arrested Andros and his royal councilors</a:t>
            </a:r>
          </a:p>
          <a:p>
            <a:r>
              <a:rPr lang="en-US" dirty="0" smtClean="0"/>
              <a:t>Restored original status to colonies, called for </a:t>
            </a:r>
            <a:r>
              <a:rPr lang="en-US" u="sng" dirty="0" smtClean="0"/>
              <a:t>more religious toleration</a:t>
            </a:r>
            <a:r>
              <a:rPr lang="en-US" dirty="0" smtClean="0"/>
              <a:t> and </a:t>
            </a:r>
            <a:r>
              <a:rPr lang="en-US" u="sng" dirty="0" smtClean="0"/>
              <a:t>non-Puritan representation </a:t>
            </a:r>
            <a:r>
              <a:rPr lang="en-US" dirty="0" smtClean="0"/>
              <a:t>in the colonial assembly.</a:t>
            </a:r>
          </a:p>
          <a:p>
            <a:pPr lvl="1"/>
            <a:r>
              <a:rPr lang="en-US" dirty="0" smtClean="0"/>
              <a:t>* Puritans could no longer persecute others that didn’t practice their beliefs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Starts to lose it’s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1688 England focused less on the colonies and more on France.  France was competing with England for control over Europe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Salutary Neglect: </a:t>
            </a:r>
            <a:r>
              <a:rPr lang="en-US" dirty="0" smtClean="0"/>
              <a:t>as long as the colonies continued to export raw goods England wouldn’t regulate them closely</a:t>
            </a:r>
          </a:p>
          <a:p>
            <a:r>
              <a:rPr lang="en-US" dirty="0" smtClean="0"/>
              <a:t>Each colony started to form their own self-government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952</Words>
  <Application>Microsoft Macintosh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Colonies Come of Age</vt:lpstr>
      <vt:lpstr>Mercantilism</vt:lpstr>
      <vt:lpstr>The Navigation Acts</vt:lpstr>
      <vt:lpstr>Results</vt:lpstr>
      <vt:lpstr>Tensions Emerge</vt:lpstr>
      <vt:lpstr>The Dominion of New England</vt:lpstr>
      <vt:lpstr>THE GLORIOUS REVOLUTION</vt:lpstr>
      <vt:lpstr>The Backlash</vt:lpstr>
      <vt:lpstr>England Starts to lose it’s power</vt:lpstr>
      <vt:lpstr>THE AGRICULTURAL SOUTH</vt:lpstr>
      <vt:lpstr>Not Everyone was EQUAL!</vt:lpstr>
      <vt:lpstr>THE COMMERCIAL NORTH</vt:lpstr>
      <vt:lpstr>A Diverse Economy</vt:lpstr>
      <vt:lpstr>Slavery In the North</vt:lpstr>
      <vt:lpstr>Women</vt:lpstr>
      <vt:lpstr>Witchcraft Trials in Salem</vt:lpstr>
      <vt:lpstr>PowerPoint Presentation</vt:lpstr>
      <vt:lpstr>The Enlightenment</vt:lpstr>
      <vt:lpstr>Benjamin Franklin</vt:lpstr>
      <vt:lpstr>The Great Awakening</vt:lpstr>
      <vt:lpstr>Jonathon Edwards</vt:lpstr>
      <vt:lpstr>Impact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Colonies Come of Age</dc:title>
  <dc:creator>vito casolari</dc:creator>
  <cp:lastModifiedBy>localadmin</cp:lastModifiedBy>
  <cp:revision>14</cp:revision>
  <cp:lastPrinted>2011-09-22T16:36:56Z</cp:lastPrinted>
  <dcterms:created xsi:type="dcterms:W3CDTF">2011-09-20T00:21:38Z</dcterms:created>
  <dcterms:modified xsi:type="dcterms:W3CDTF">2016-09-23T18:33:33Z</dcterms:modified>
</cp:coreProperties>
</file>