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6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97C76-3169-461E-96E9-BD5134A9A6A0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E973-E909-4ECB-929E-8CAD617534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9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7842-CA35-472F-9750-936D2203D9F2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13CE-D3AD-429D-B73F-F7B7E4F92D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EXPANDING MARKETS and MOVING WEST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00px-American_prog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22626" cy="6553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anner_manifest_destin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799" y="381000"/>
            <a:ext cx="9192381" cy="6019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toward the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 had practical reasons for moving West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Panic of 1837  sent many West in order to get a “fresh start”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Abundance of land was an attraction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farmers and miners moved, merchants followed seeking new markets</a:t>
            </a:r>
          </a:p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harbors in Oregon Territory promised new trade with Asia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Settlers and 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settlers West threatened the Native Americans communities</a:t>
            </a:r>
          </a:p>
          <a:p>
            <a:r>
              <a:rPr lang="en-US" dirty="0" smtClean="0"/>
              <a:t>Many NA tried to maintain strong cultural traditions, even if they were forced to move</a:t>
            </a:r>
          </a:p>
          <a:p>
            <a:r>
              <a:rPr lang="en-US" dirty="0" smtClean="0"/>
              <a:t>Some Assimilated or became part of the advancing white culture</a:t>
            </a:r>
          </a:p>
          <a:p>
            <a:r>
              <a:rPr lang="en-US" dirty="0" smtClean="0"/>
              <a:t>Others fought hard to keep the settlers away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Hawk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Early 1830s White settlers put pressure on NA of Western Illinois and Eastern Iowa to move West of the Mississippi River</a:t>
            </a:r>
          </a:p>
          <a:p>
            <a:r>
              <a:rPr lang="en-US" sz="2400" dirty="0" smtClean="0"/>
              <a:t>The tribes visited Chief Black Hawk of the Sauk Tribe and told them a vision in which they saw Black Hawk leading the people to reclaim the land stolen from them by the white man</a:t>
            </a:r>
          </a:p>
          <a:p>
            <a:r>
              <a:rPr lang="en-US" sz="2400" dirty="0" smtClean="0"/>
              <a:t>Rebellion was lead and ended with the slaughtering of more than 200 Sauk and Fox people</a:t>
            </a:r>
          </a:p>
          <a:p>
            <a:r>
              <a:rPr lang="en-US" sz="2400" dirty="0" smtClean="0"/>
              <a:t>Tribes were forcibly removed of their land and placed West of the Mississippi River</a:t>
            </a:r>
          </a:p>
          <a:p>
            <a:r>
              <a:rPr lang="en-US" sz="2400" dirty="0" smtClean="0"/>
              <a:t>Black Hawk was imprisoned by the Federal Gov’t and once released could not assume any leadership roles among his tribesman</a:t>
            </a:r>
            <a:endParaRPr lang="en-US" sz="24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30175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hawk-war-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-3354"/>
            <a:ext cx="7696200" cy="705490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and a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Ground- settlers needed NA as trading partners and guides.  *Relationship could be beneficial</a:t>
            </a:r>
          </a:p>
          <a:p>
            <a:r>
              <a:rPr lang="en-US" dirty="0" smtClean="0"/>
              <a:t>Fort Laramie Treaty-Many Native American Tribes joined with US Representatives in swearing “to maintain good faith and friendship in all their mutual intercourse, and to make an effective and lasting peace.”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Trails West</a:t>
            </a:r>
            <a:endParaRPr lang="en-US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Best%20Westward%20Expansion%20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305800" cy="5791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457200"/>
          <a:ext cx="8229600" cy="642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697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Santa Fe Trail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</a:t>
                      </a:r>
                      <a:r>
                        <a:rPr lang="en-US" sz="2800" baseline="0" dirty="0" smtClean="0"/>
                        <a:t>e Oregon Trail</a:t>
                      </a:r>
                      <a:endParaRPr lang="en-US" sz="2800" dirty="0"/>
                    </a:p>
                  </a:txBody>
                  <a:tcPr/>
                </a:tc>
              </a:tr>
              <a:tr h="58310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-Busiest</a:t>
                      </a:r>
                      <a:r>
                        <a:rPr lang="en-US" baseline="0" dirty="0" smtClean="0"/>
                        <a:t> and most well know trail</a:t>
                      </a:r>
                    </a:p>
                    <a:p>
                      <a:r>
                        <a:rPr lang="en-US" baseline="0" dirty="0" smtClean="0"/>
                        <a:t>-led 780 miles from Independence, Missouri to Santa Fe, New Mexico</a:t>
                      </a:r>
                    </a:p>
                    <a:p>
                      <a:r>
                        <a:rPr lang="en-US" baseline="0" dirty="0" smtClean="0"/>
                        <a:t>-Wagons were band together for security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Would trade guns, knives and cloth for silver, gold and fur</a:t>
                      </a:r>
                    </a:p>
                    <a:p>
                      <a:pPr>
                        <a:buFontTx/>
                        <a:buNone/>
                      </a:pPr>
                      <a:endParaRPr lang="en-US" baseline="0" dirty="0" smtClean="0"/>
                    </a:p>
                    <a:p>
                      <a:pPr>
                        <a:buFontTx/>
                        <a:buNone/>
                      </a:pPr>
                      <a:endParaRPr lang="en-US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US" baseline="0" dirty="0" smtClean="0"/>
                        <a:t>*first established American presence in New Mexico and Mexican providence of Arizona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-In</a:t>
                      </a:r>
                      <a:r>
                        <a:rPr lang="en-US" baseline="0" dirty="0" smtClean="0"/>
                        <a:t> 1836 Methodist Missionaries Marcus and Narcissa Whitman made their way to Oregon Territory where they set up mission schools to convert NA to Christianity and to educate them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--Trail started in Independence, Missouri and ended in Portland, Oregon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-Letters written by the missionaries brought new settlers because of the promise of fertile soils and abundant rainfall</a:t>
                      </a:r>
                    </a:p>
                    <a:p>
                      <a:r>
                        <a:rPr lang="en-US" baseline="0" dirty="0" smtClean="0"/>
                        <a:t>-Many who traveled the harsh trail died of disease (fever, diarrhea, cholera) and where buried along the trail</a:t>
                      </a:r>
                    </a:p>
                    <a:p>
                      <a:r>
                        <a:rPr lang="en-US" baseline="0" dirty="0" smtClean="0"/>
                        <a:t>-Other hardships included possible attacks by the Native Americans and the loneliness of the difficult journey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81000"/>
            <a:ext cx="9144000" cy="5943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Markets Expand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Early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farmers were self-sufficient</a:t>
            </a:r>
          </a:p>
          <a:p>
            <a:r>
              <a:rPr lang="en-US" dirty="0" smtClean="0"/>
              <a:t>As the US became more industrialized (textile mills and factory systems) lives changed for workers and consumers</a:t>
            </a:r>
          </a:p>
          <a:p>
            <a:r>
              <a:rPr lang="en-US" dirty="0" smtClean="0"/>
              <a:t>Farmers began to specialize and would raise one or two cash crops that they would sell</a:t>
            </a:r>
          </a:p>
          <a:p>
            <a:r>
              <a:rPr lang="en-US" dirty="0" smtClean="0"/>
              <a:t>This introduced the MARKET REVOLUTION- time in which people bought and sold goods instead of making them for their own use.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Mormon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Mormons, a religious community also know as the Latter- Day Saints, played a major role in settling the West</a:t>
            </a:r>
          </a:p>
          <a:p>
            <a:r>
              <a:rPr lang="en-US" dirty="0" smtClean="0"/>
              <a:t>Religion began in Western New York (1827) when Joseph Smith and five associates established the Church </a:t>
            </a:r>
          </a:p>
          <a:p>
            <a:r>
              <a:rPr lang="en-US" dirty="0" smtClean="0"/>
              <a:t>Smith and a growing band of followers moved West and settled in Nauvoo, Illinois (1839)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2_10_05-BrighamYou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685800"/>
            <a:ext cx="4191000" cy="4960620"/>
          </a:xfrm>
        </p:spPr>
      </p:pic>
      <p:pic>
        <p:nvPicPr>
          <p:cNvPr id="5" name="Picture 4" descr="joseph-smi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33400"/>
            <a:ext cx="40386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791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Joseph Smith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943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Brigham Young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Within five years the community numbered 20,000.</a:t>
            </a:r>
          </a:p>
          <a:p>
            <a:r>
              <a:rPr lang="en-US" dirty="0" smtClean="0"/>
              <a:t>Many neighbors became angry and printed protests against polygamy and other practices of this early church</a:t>
            </a:r>
          </a:p>
          <a:p>
            <a:r>
              <a:rPr lang="en-US" dirty="0" smtClean="0"/>
              <a:t>Joseph Smith destroyed the towns printing press and was jailed for treason</a:t>
            </a:r>
          </a:p>
          <a:p>
            <a:r>
              <a:rPr lang="en-US" dirty="0" smtClean="0"/>
              <a:t>An anti- Mormon mob broke into the jail and murdered Smith and his brother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Smith’s Successor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Brigham Young decided to move his followers where they could be free from persecution</a:t>
            </a:r>
          </a:p>
          <a:p>
            <a:r>
              <a:rPr lang="en-US" dirty="0" smtClean="0"/>
              <a:t>Mormons traveled by wagon north to Nebraska, across Wyoming to the Rockies, and then Southwest.</a:t>
            </a:r>
          </a:p>
          <a:p>
            <a:r>
              <a:rPr lang="en-US" dirty="0" smtClean="0"/>
              <a:t>In 1847, the Mormons stopped in the desert near the Great Salt Lake.</a:t>
            </a:r>
          </a:p>
          <a:p>
            <a:r>
              <a:rPr lang="en-US" dirty="0" smtClean="0"/>
              <a:t>Mormons awarded land to families based on their size. Farms and settlements flourished</a:t>
            </a:r>
          </a:p>
          <a:p>
            <a:r>
              <a:rPr lang="en-US" dirty="0" smtClean="0"/>
              <a:t>Salt Lake City blossomed out of the land the </a:t>
            </a:r>
            <a:br>
              <a:rPr lang="en-US" dirty="0" smtClean="0"/>
            </a:br>
            <a:r>
              <a:rPr lang="en-US" dirty="0" smtClean="0"/>
              <a:t>Mormons called Deseret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Territorial Disputes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906963"/>
          </a:xfrm>
        </p:spPr>
        <p:txBody>
          <a:bodyPr>
            <a:noAutofit/>
          </a:bodyPr>
          <a:lstStyle/>
          <a:p>
            <a:r>
              <a:rPr lang="en-US" sz="3000" dirty="0" smtClean="0"/>
              <a:t>1844 President Polk called for the annexation of the entire Oregon Territory.</a:t>
            </a:r>
          </a:p>
          <a:p>
            <a:r>
              <a:rPr lang="en-US" sz="3000" dirty="0" smtClean="0"/>
              <a:t>Adopted the slogan “Fifty- Four Forty or Fight”</a:t>
            </a:r>
          </a:p>
          <a:p>
            <a:r>
              <a:rPr lang="en-US" sz="3000" dirty="0" smtClean="0"/>
              <a:t>This referred to the latitude of the land.</a:t>
            </a:r>
          </a:p>
          <a:p>
            <a:r>
              <a:rPr lang="en-US" sz="3000" dirty="0" smtClean="0"/>
              <a:t>By the mid 1840s Britain lost interest in the territory because of the diminishing fur trade</a:t>
            </a:r>
          </a:p>
          <a:p>
            <a:r>
              <a:rPr lang="en-US" sz="3000" dirty="0" smtClean="0"/>
              <a:t>United States and Britain worked peacefully together to extend the boundary of the US to the Canadian Border we have today.</a:t>
            </a:r>
          </a:p>
          <a:p>
            <a:r>
              <a:rPr lang="en-US" sz="3000" dirty="0" smtClean="0"/>
              <a:t>**The establishment and settlement of the Southwest would NOT be that easy!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Goods and services multiplied and incomes rose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Capitalism: </a:t>
            </a:r>
            <a:r>
              <a:rPr lang="en-US" dirty="0" smtClean="0"/>
              <a:t>the economic system in which private businesses and individuals control the means of production</a:t>
            </a:r>
          </a:p>
          <a:p>
            <a:r>
              <a:rPr lang="en-US" dirty="0" smtClean="0"/>
              <a:t>Investors were called </a:t>
            </a:r>
            <a:r>
              <a:rPr lang="en-US" dirty="0" smtClean="0">
                <a:solidFill>
                  <a:srgbClr val="FF0000"/>
                </a:solidFill>
              </a:rPr>
              <a:t>ENTREPRENEURS</a:t>
            </a:r>
            <a:r>
              <a:rPr lang="en-US" dirty="0" smtClean="0"/>
              <a:t> (means to undertake).</a:t>
            </a:r>
          </a:p>
          <a:p>
            <a:r>
              <a:rPr lang="en-US" dirty="0" smtClean="0"/>
              <a:t>They risked their own money for </a:t>
            </a:r>
          </a:p>
          <a:p>
            <a:pPr>
              <a:buNone/>
            </a:pPr>
            <a:r>
              <a:rPr lang="en-US" dirty="0" smtClean="0"/>
              <a:t>a chance to make a profit</a:t>
            </a:r>
            <a:endParaRPr lang="en-US" dirty="0"/>
          </a:p>
        </p:txBody>
      </p:sp>
      <p:pic>
        <p:nvPicPr>
          <p:cNvPr id="4" name="Picture 3" descr="0511-1104-0716-5332_Little_Entrepreneur_Selling_Lemonade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4495800"/>
            <a:ext cx="1941000" cy="217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Inventions- goods to make life more comfortable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jb_nation_howe_2_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066800" y="1371600"/>
            <a:ext cx="5867401" cy="5334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651375" cy="4724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Elias Howe- invention of the first sewing machine.</a:t>
            </a:r>
          </a:p>
          <a:p>
            <a:r>
              <a:rPr lang="en-US" sz="2800" dirty="0" smtClean="0"/>
              <a:t>Isaac Singer added the foot treadle which cut the time down that was spent on sewing garments</a:t>
            </a:r>
          </a:p>
          <a:p>
            <a:r>
              <a:rPr lang="en-US" sz="2800" dirty="0" smtClean="0"/>
              <a:t>Less time= cheaper prices… which leads to more people buying clothes rather than making them their selves!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Telegraph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Samuel F. B. Morse created the telegraph in 1837 to carry messages, tapped in code, across copper wire</a:t>
            </a:r>
          </a:p>
          <a:p>
            <a:r>
              <a:rPr lang="en-US" dirty="0" smtClean="0"/>
              <a:t>Connected all large cities of the East Coast</a:t>
            </a:r>
          </a:p>
          <a:p>
            <a:r>
              <a:rPr lang="en-US" dirty="0" smtClean="0"/>
              <a:t>Businesses and even the railroads used the telegraph to communicate sales, prices, location of trains and safety information.</a:t>
            </a:r>
            <a:endParaRPr lang="en-US" dirty="0"/>
          </a:p>
        </p:txBody>
      </p:sp>
      <p:pic>
        <p:nvPicPr>
          <p:cNvPr id="7" name="Content Placeholder 6" descr="morse_telegraph_k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219200"/>
            <a:ext cx="3581400" cy="2398776"/>
          </a:xfrm>
        </p:spPr>
      </p:pic>
      <p:pic>
        <p:nvPicPr>
          <p:cNvPr id="8" name="Picture 7" descr="TelegraphOperat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733800"/>
            <a:ext cx="2300287" cy="29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ties the nation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&amp; faster transportation was needed with the expansion of agriculture and industry</a:t>
            </a:r>
          </a:p>
          <a:p>
            <a:r>
              <a:rPr lang="en-US" dirty="0" smtClean="0"/>
              <a:t>By 1830 steamboats traveled the nations rivers carrying heavy machinery and raw materials such as copper and lead</a:t>
            </a:r>
          </a:p>
          <a:p>
            <a:r>
              <a:rPr lang="en-US" dirty="0" smtClean="0"/>
              <a:t>Canals such as the </a:t>
            </a:r>
            <a:r>
              <a:rPr lang="en-US" b="1" dirty="0" smtClean="0">
                <a:solidFill>
                  <a:srgbClr val="FF0000"/>
                </a:solidFill>
              </a:rPr>
              <a:t>ERIE CANAL </a:t>
            </a:r>
            <a:r>
              <a:rPr lang="en-US" dirty="0" smtClean="0"/>
              <a:t>allowed shipping rates to drop 10% and lead to over 3,300 miles of Canals throughout the country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Improved Transportation…THE RAILROAD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Costing more than shipping by boat the railroads offered the advantage of speed.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Benefits: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Could ship in the winter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Brought goods inland to the people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Safe and reliable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EXCITING and NEW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By 1840s steam engines pulled freight at ten miles per hour (4x the speed of canal boats)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By 1850 almost 10,000 miles of track had been laid and 2 billion tons of freight was being transported yearly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Markets Link Regions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672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Southern Agriculture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Northeast Shipping and Manufacturing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Midwest Farming</a:t>
                      </a:r>
                      <a:endParaRPr lang="en-US" dirty="0"/>
                    </a:p>
                  </a:txBody>
                  <a:tcPr/>
                </a:tc>
              </a:tr>
              <a:tr h="4956358">
                <a:tc>
                  <a:txBody>
                    <a:bodyPr/>
                    <a:lstStyle/>
                    <a:p>
                      <a:r>
                        <a:rPr lang="en-US" dirty="0" smtClean="0"/>
                        <a:t>-Most of the South remained Agriculture and grew crops such</a:t>
                      </a:r>
                      <a:r>
                        <a:rPr lang="en-US" baseline="0" dirty="0" smtClean="0"/>
                        <a:t> as cotton,, tobacco and rice</a:t>
                      </a:r>
                    </a:p>
                    <a:p>
                      <a:r>
                        <a:rPr lang="en-US" baseline="0" dirty="0" smtClean="0"/>
                        <a:t>-Looked at the North’s factories as filthy and overcrowded.</a:t>
                      </a:r>
                    </a:p>
                    <a:p>
                      <a:r>
                        <a:rPr lang="en-US" baseline="0" dirty="0" smtClean="0"/>
                        <a:t>-All of Southern $ was tied up in land and slaves</a:t>
                      </a:r>
                    </a:p>
                    <a:p>
                      <a:r>
                        <a:rPr lang="en-US" dirty="0" smtClean="0"/>
                        <a:t>-New transportation and communication</a:t>
                      </a:r>
                      <a:r>
                        <a:rPr lang="en-US" baseline="0" dirty="0" smtClean="0"/>
                        <a:t> was less advances in the South</a:t>
                      </a:r>
                    </a:p>
                    <a:p>
                      <a:r>
                        <a:rPr lang="en-US" baseline="0" dirty="0" smtClean="0"/>
                        <a:t>*Still new markets and interdependencies were created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-Canals</a:t>
                      </a:r>
                      <a:r>
                        <a:rPr lang="en-US" baseline="0" dirty="0" smtClean="0"/>
                        <a:t> and Railroads turned this area into the center of Commerce</a:t>
                      </a:r>
                    </a:p>
                    <a:p>
                      <a:r>
                        <a:rPr lang="en-US" baseline="0" dirty="0" smtClean="0"/>
                        <a:t>-This is where the North met the South</a:t>
                      </a:r>
                    </a:p>
                    <a:p>
                      <a:r>
                        <a:rPr lang="en-US" baseline="0" dirty="0" smtClean="0"/>
                        <a:t>Example: The Erie Canal brought more cotton through New York city to the factories than any other city.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*The North and South worked together to make more and better goods at lower prices than ever before!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-Many moved to the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Midwest</a:t>
                      </a:r>
                      <a:r>
                        <a:rPr lang="en-US" baseline="0" dirty="0" smtClean="0"/>
                        <a:t> to farm</a:t>
                      </a:r>
                    </a:p>
                    <a:p>
                      <a:r>
                        <a:rPr lang="en-US" dirty="0" smtClean="0"/>
                        <a:t>-Land</a:t>
                      </a:r>
                      <a:r>
                        <a:rPr lang="en-US" baseline="0" dirty="0" smtClean="0"/>
                        <a:t> had to be made arable (fit to farm)</a:t>
                      </a:r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John Deere </a:t>
                      </a:r>
                      <a:r>
                        <a:rPr lang="en-US" baseline="0" dirty="0" smtClean="0"/>
                        <a:t>(blacksmith) invented the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first steel plow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*allowed less animal power </a:t>
                      </a:r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Cyrus McCormick </a:t>
                      </a:r>
                      <a:r>
                        <a:rPr lang="en-US" baseline="0" dirty="0" smtClean="0"/>
                        <a:t>invented the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Mechanical Reaper </a:t>
                      </a:r>
                      <a:r>
                        <a:rPr lang="en-US" baseline="0" dirty="0" smtClean="0"/>
                        <a:t>which permitted one farmer to do the work of five.</a:t>
                      </a:r>
                    </a:p>
                    <a:p>
                      <a:r>
                        <a:rPr lang="en-US" baseline="0" dirty="0" smtClean="0"/>
                        <a:t>Subsistence farming V. Cash Crops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ea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799"/>
            <a:ext cx="8686800" cy="1658229"/>
          </a:xfrm>
        </p:spPr>
      </p:pic>
      <p:sp>
        <p:nvSpPr>
          <p:cNvPr id="6" name="TextBox 5"/>
          <p:cNvSpPr txBox="1"/>
          <p:nvPr/>
        </p:nvSpPr>
        <p:spPr>
          <a:xfrm>
            <a:off x="609600" y="21336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-Many Americans assumed that the United States would extend its dominion to the Pacific Ocean and create a vast republic that would spread the blessings  of Democracy and civilization across the Continent</a:t>
            </a:r>
          </a:p>
          <a:p>
            <a:r>
              <a:rPr lang="en-US" sz="2400" dirty="0" smtClean="0"/>
              <a:t>-Thomas Jefferson had  dreamed the US would expand to meet the needs of many generations to come.  *The LA Purchase helped reach this goal (and doubled the size of the nation)</a:t>
            </a:r>
          </a:p>
          <a:p>
            <a:r>
              <a:rPr lang="en-US" sz="2400" dirty="0" smtClean="0"/>
              <a:t>-Westward expansion was not common and many believed the movement west and south was </a:t>
            </a:r>
            <a:r>
              <a:rPr lang="en-US" sz="2400" b="1" dirty="0" smtClean="0">
                <a:solidFill>
                  <a:srgbClr val="FF0000"/>
                </a:solidFill>
              </a:rPr>
              <a:t>destined by GOD</a:t>
            </a:r>
          </a:p>
          <a:p>
            <a:pPr>
              <a:buFontTx/>
              <a:buChar char="-"/>
            </a:pPr>
            <a:r>
              <a:rPr lang="en-US" sz="2400" dirty="0" smtClean="0"/>
              <a:t>The term “Manifest Destiny” was coined because of these beliefs </a:t>
            </a:r>
          </a:p>
          <a:p>
            <a:pPr>
              <a:buFontTx/>
              <a:buChar char="-"/>
            </a:pPr>
            <a:r>
              <a:rPr lang="en-US" sz="2400" dirty="0" smtClean="0"/>
              <a:t>They believed that this </a:t>
            </a:r>
            <a:r>
              <a:rPr lang="en-US" sz="2400" dirty="0" smtClean="0">
                <a:solidFill>
                  <a:srgbClr val="FF0000"/>
                </a:solidFill>
              </a:rPr>
              <a:t>destiny</a:t>
            </a:r>
            <a:r>
              <a:rPr lang="en-US" sz="2400" dirty="0" smtClean="0"/>
              <a:t> was </a:t>
            </a:r>
            <a:r>
              <a:rPr lang="en-US" sz="2400" dirty="0" smtClean="0">
                <a:solidFill>
                  <a:srgbClr val="FF0000"/>
                </a:solidFill>
              </a:rPr>
              <a:t>manifest</a:t>
            </a:r>
            <a:r>
              <a:rPr lang="en-US" sz="2400" dirty="0" smtClean="0"/>
              <a:t>, or obvious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1329</Words>
  <Application>Microsoft Macintosh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EXPANDING MARKETS and MOVING WEST</vt:lpstr>
      <vt:lpstr>U.S. Markets Expand </vt:lpstr>
      <vt:lpstr>Entrepreneurial Spirit</vt:lpstr>
      <vt:lpstr>New Inventions- goods to make life more comfortable </vt:lpstr>
      <vt:lpstr>The Telegraph</vt:lpstr>
      <vt:lpstr>Transportation ties the nation together</vt:lpstr>
      <vt:lpstr>Improved Transportation…THE RAILROAD</vt:lpstr>
      <vt:lpstr>New Markets Link Regions</vt:lpstr>
      <vt:lpstr>PowerPoint Presentation</vt:lpstr>
      <vt:lpstr>PowerPoint Presentation</vt:lpstr>
      <vt:lpstr>PowerPoint Presentation</vt:lpstr>
      <vt:lpstr>Attitudes toward the Frontier</vt:lpstr>
      <vt:lpstr>Settlers and Native Americans</vt:lpstr>
      <vt:lpstr>The Black Hawk War</vt:lpstr>
      <vt:lpstr>PowerPoint Presentation</vt:lpstr>
      <vt:lpstr>Peace and a Treaty</vt:lpstr>
      <vt:lpstr>Trails West</vt:lpstr>
      <vt:lpstr>PowerPoint Presentation</vt:lpstr>
      <vt:lpstr>PowerPoint Presentation</vt:lpstr>
      <vt:lpstr>The Mormon Migration</vt:lpstr>
      <vt:lpstr>PowerPoint Presentation</vt:lpstr>
      <vt:lpstr>PowerPoint Presentation</vt:lpstr>
      <vt:lpstr>Smith’s Successor</vt:lpstr>
      <vt:lpstr>Resolving Territorial Disputes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MARKETS and MOVING WEST</dc:title>
  <dc:creator>adriane</dc:creator>
  <cp:lastModifiedBy>CCSD</cp:lastModifiedBy>
  <cp:revision>19</cp:revision>
  <dcterms:created xsi:type="dcterms:W3CDTF">2011-11-19T16:44:07Z</dcterms:created>
  <dcterms:modified xsi:type="dcterms:W3CDTF">2014-11-21T17:24:35Z</dcterms:modified>
</cp:coreProperties>
</file>